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0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0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3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3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1A99-C183-F34D-BB29-3AB3B3870546}" type="datetimeFigureOut"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8DB2-A4CB-B348-9AAA-9DFEC46D81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5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fold_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75965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" y="6271288"/>
            <a:ext cx="404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1D09A3"/>
                </a:solidFill>
              </a:rPr>
              <a:t>2800 µatm vs. 2800 µatm + Mech. Stress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57" y="614233"/>
            <a:ext cx="252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F6BDB5"/>
                </a:solidFill>
              </a:rPr>
              <a:t>400 µatm vs. 2800 µatm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2728" y="429567"/>
            <a:ext cx="38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A6D1C3"/>
                </a:solidFill>
              </a:rPr>
              <a:t>400 µatm vs. 400 µatm + Mech. Stress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6820" y="146666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82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6020" y="258426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93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0420" y="518776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138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1093" y="128200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79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7874" y="333356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75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9420" y="371009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59367" y="276893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348163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2</cp:revision>
  <dcterms:created xsi:type="dcterms:W3CDTF">2013-12-18T15:21:13Z</dcterms:created>
  <dcterms:modified xsi:type="dcterms:W3CDTF">2013-12-19T17:23:25Z</dcterms:modified>
</cp:coreProperties>
</file>